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659" y="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645BF-43C1-410A-AF21-B87BC8DA5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CC4F6E-AB63-4D13-83C3-29C67D06C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A8798-3D93-4293-A944-81AD16632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5B49-BC96-4055-8091-1D9B7718271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63EE3-9DB1-4F6F-B278-667DF65F9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54403-90FC-4A83-80F9-70E138EF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F41E-721A-480F-9B71-BC05DEBD4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9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38721-60B2-4BFA-94C7-93CC33866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219C-0080-4CC3-AF67-10114B4CE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C15A5-E8CF-42F4-B523-08FFC34A0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5B49-BC96-4055-8091-1D9B7718271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BD7A9-C691-4CD3-9E00-D2F7650E5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8E766-59BA-479E-AABF-D4AF2AAD3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F41E-721A-480F-9B71-BC05DEBD4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5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AA5A4-B285-42D3-9ED1-5B7AD6D83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6C184-9352-48A1-AA6A-9BFB9F08B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FD817-4335-4DD4-B523-01646EAF4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5B49-BC96-4055-8091-1D9B7718271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361E0-948A-400E-8A33-6479112B6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A73C5-0202-4F60-89B0-683186844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F41E-721A-480F-9B71-BC05DEBD4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2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4F96D-8131-40A8-8650-D66241F0B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5DDEA-B728-4568-98D3-4F406357D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5AD90-3FB4-443E-9702-4812C87C7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5B49-BC96-4055-8091-1D9B7718271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1CC20-50CF-4F33-8E70-35B2A25B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71610-2F60-41F0-A4A6-D01D743B3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F41E-721A-480F-9B71-BC05DEBD4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2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F6482-FD40-444A-BD40-F5A1AFF84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C3094-916C-4326-B4B7-8996235E1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0E09C-B617-4CB8-9383-FBE46E059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5B49-BC96-4055-8091-1D9B7718271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F8D66-4F3D-427F-9F9C-1FD7A1872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944F6-0BDC-47BF-88A2-26767E70D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F41E-721A-480F-9B71-BC05DEBD4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7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42485-137E-44CA-A49B-6725F1C0C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1E440-FBA4-4620-A833-29C2DD67C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A40F8-1288-41FE-BC80-C84192A43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F0A45-F746-43EB-AC12-70F712121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5B49-BC96-4055-8091-1D9B7718271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9355E-21D0-4385-BBB9-B84FDA0E0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1CE3F-C808-417E-B6CB-6698F4973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F41E-721A-480F-9B71-BC05DEBD4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1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8940A-7823-454C-942E-6B3B4E6E9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B8CB2-CDE6-4146-B939-88E81D391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AA1C8-161A-467B-AB14-A63C603E8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C1D27D-0ABE-48A6-BE6C-569645416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D1666A-E9C6-4B6F-BB62-F780125A9E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EEB804-1A5D-4B04-9C02-D42420408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5B49-BC96-4055-8091-1D9B7718271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073122-D47A-49F0-B422-ADAD42505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832ACD-295B-4FCC-AE8F-93900EFE4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F41E-721A-480F-9B71-BC05DEBD4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3B6E-F7AD-483F-9673-91E1476E5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B474AA-71D7-4756-84B2-0850FE88A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5B49-BC96-4055-8091-1D9B7718271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31C953-3715-4F70-A35C-EFD49538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2495C-A010-4139-966A-385F69BF2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F41E-721A-480F-9B71-BC05DEBD4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F090CC-C17D-41AE-93DD-83F62E0F2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5B49-BC96-4055-8091-1D9B7718271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A12018-2C1B-44BB-A91E-7CEFBD0C2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99E31-4412-461A-B94B-362A0A3BC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F41E-721A-480F-9B71-BC05DEBD4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83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168D3-B798-4CB5-B090-07105C7D6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4EC4A-5823-46A4-8227-055A30C49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1AF1A-D68C-4796-87BC-EB2C6A6A3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A4E3B-9762-43C1-B327-7C11C43C4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5B49-BC96-4055-8091-1D9B7718271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C18AE-3820-4160-BD80-C1DE5D99B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696CF-A5C0-4719-A18C-6294CC619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F41E-721A-480F-9B71-BC05DEBD4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2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E22F1-CCD5-4C95-AB02-474BBD5C5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FD6682-B481-4F37-B644-14A498B28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1B501-E37F-48DB-94B0-6327C0EB6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5D03F-F44D-4487-83DF-9B37B7FA4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5B49-BC96-4055-8091-1D9B7718271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CE449-5571-4E0A-AE5A-24CFF836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2E48F-B209-471A-B9BC-F299D921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F41E-721A-480F-9B71-BC05DEBD4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3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EB1787-C46C-40B9-9D15-BA909B11B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DF50F-8E26-406E-B7F6-36D4E8A29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8D76A-59C8-4B14-8F10-C090A7195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B5B49-BC96-4055-8091-1D9B7718271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1006D-B246-4AD0-BCBA-DB9142465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20660-5073-43FA-9041-0C6F42BC3F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DF41E-721A-480F-9B71-BC05DEBD4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8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DA36C3A-B9D6-4D79-8080-302CADE7A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12" y="4912995"/>
            <a:ext cx="2694984" cy="15159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C5E92A-5B53-45A9-B926-F99CC6663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8133"/>
            <a:ext cx="5835805" cy="751042"/>
          </a:xfrm>
        </p:spPr>
        <p:txBody>
          <a:bodyPr>
            <a:normAutofit/>
          </a:bodyPr>
          <a:lstStyle/>
          <a:p>
            <a:r>
              <a:rPr lang="en-US" sz="3600" dirty="0"/>
              <a:t>Thank you to our sponsors!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36FBF4-FC02-465B-88CD-8BAA31A51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911" y="1711158"/>
            <a:ext cx="3272922" cy="464440"/>
          </a:xfrm>
        </p:spPr>
        <p:txBody>
          <a:bodyPr>
            <a:noAutofit/>
          </a:bodyPr>
          <a:lstStyle/>
          <a:p>
            <a:r>
              <a:rPr lang="en-US" sz="3600" dirty="0"/>
              <a:t>Major Sponsors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7EAA1D-A97A-4B8F-B6D9-63406E7C4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04" y="2649929"/>
            <a:ext cx="1806379" cy="20278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7EF531-0D7C-4D66-9503-7291215F5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37" y="2799325"/>
            <a:ext cx="2865544" cy="11769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42362A-EC41-40D3-A73A-9A7B06B8C0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700" y="2379383"/>
            <a:ext cx="3189655" cy="17401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FFB0CB-5EB2-4062-B578-189CEBA30A8A}"/>
              </a:ext>
            </a:extLst>
          </p:cNvPr>
          <p:cNvSpPr txBox="1"/>
          <p:nvPr/>
        </p:nvSpPr>
        <p:spPr>
          <a:xfrm>
            <a:off x="3040565" y="4512411"/>
            <a:ext cx="338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Supporting Sponsors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55C32F-442C-4FF1-8CE4-09DE4D7EA6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30" y="5146842"/>
            <a:ext cx="1491890" cy="10016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669DDA-6D47-46FE-9797-38D2B9C40F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777" y="2924559"/>
            <a:ext cx="2588495" cy="13808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AF84A87-586F-4524-9BB8-6CB58183F008}"/>
              </a:ext>
            </a:extLst>
          </p:cNvPr>
          <p:cNvSpPr txBox="1"/>
          <p:nvPr/>
        </p:nvSpPr>
        <p:spPr>
          <a:xfrm>
            <a:off x="8929969" y="4842967"/>
            <a:ext cx="338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Keynote Sponsor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A14216-2E56-4D38-A700-0CCCBB46AF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231" y="5255853"/>
            <a:ext cx="3001239" cy="13797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25AB88-0DDB-4190-BE2D-9C2C89246A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257" y="140771"/>
            <a:ext cx="2836619" cy="25091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9780EC-2FC2-4B02-A188-EAF0CE9659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241" y="5043529"/>
            <a:ext cx="3090073" cy="8672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B83777-C9E9-47C0-9AAC-2E3900655D82}"/>
              </a:ext>
            </a:extLst>
          </p:cNvPr>
          <p:cNvSpPr txBox="1"/>
          <p:nvPr/>
        </p:nvSpPr>
        <p:spPr>
          <a:xfrm>
            <a:off x="6808359" y="424735"/>
            <a:ext cx="2921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Training Center Sponsor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7C9356-0CD6-4986-936C-E52F41B87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03" y="5918238"/>
            <a:ext cx="33829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7F7FEC-4ED1-472D-BDC0-81DC36B411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527" y="5439977"/>
            <a:ext cx="1319213" cy="46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05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Thank you to our sponsors!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you to our sponsors! </dc:title>
  <dc:creator>George Markham</dc:creator>
  <cp:lastModifiedBy>George Markham</cp:lastModifiedBy>
  <cp:revision>4</cp:revision>
  <dcterms:created xsi:type="dcterms:W3CDTF">2021-09-30T12:55:01Z</dcterms:created>
  <dcterms:modified xsi:type="dcterms:W3CDTF">2021-10-07T22:27:51Z</dcterms:modified>
</cp:coreProperties>
</file>